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7"/>
  </p:notesMasterIdLst>
  <p:sldIdLst>
    <p:sldId id="256" r:id="rId2"/>
    <p:sldId id="257" r:id="rId3"/>
    <p:sldId id="261" r:id="rId4"/>
    <p:sldId id="275" r:id="rId5"/>
    <p:sldId id="281" r:id="rId6"/>
    <p:sldId id="402" r:id="rId7"/>
    <p:sldId id="286" r:id="rId8"/>
    <p:sldId id="287" r:id="rId9"/>
    <p:sldId id="288" r:id="rId10"/>
    <p:sldId id="289" r:id="rId11"/>
    <p:sldId id="408" r:id="rId12"/>
    <p:sldId id="409" r:id="rId13"/>
    <p:sldId id="414" r:id="rId14"/>
    <p:sldId id="365" r:id="rId15"/>
    <p:sldId id="373" r:id="rId16"/>
    <p:sldId id="370" r:id="rId17"/>
    <p:sldId id="372" r:id="rId18"/>
    <p:sldId id="417" r:id="rId19"/>
    <p:sldId id="377" r:id="rId20"/>
    <p:sldId id="380" r:id="rId21"/>
    <p:sldId id="447" r:id="rId22"/>
    <p:sldId id="430" r:id="rId23"/>
    <p:sldId id="431" r:id="rId24"/>
    <p:sldId id="448" r:id="rId25"/>
    <p:sldId id="477" r:id="rId26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50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EBE6C2-5C79-4ECB-B03A-A4A8CEABA953}" type="doc">
      <dgm:prSet loTypeId="urn:microsoft.com/office/officeart/2005/8/layout/default" loCatId="list" qsTypeId="urn:microsoft.com/office/officeart/2005/8/quickstyle/simple1" qsCatId="simple" csTypeId="urn:microsoft.com/office/officeart/2005/8/colors/colorful4" csCatId="colorful"/>
      <dgm:spPr/>
      <dgm:t>
        <a:bodyPr/>
        <a:lstStyle/>
        <a:p>
          <a:endParaRPr lang="zh-TW" altLang="en-US"/>
        </a:p>
      </dgm:t>
    </dgm:pt>
    <dgm:pt modelId="{0629F5D1-5855-42EF-B575-6497832A9191}">
      <dgm:prSet/>
      <dgm:spPr/>
      <dgm:t>
        <a:bodyPr/>
        <a:lstStyle/>
        <a:p>
          <a:pPr rtl="0"/>
          <a:r>
            <a:rPr kumimoji="1" lang="en-US" b="1" smtClean="0"/>
            <a:t>Netflix</a:t>
          </a:r>
          <a:endParaRPr lang="zh-TW" b="1"/>
        </a:p>
      </dgm:t>
    </dgm:pt>
    <dgm:pt modelId="{3F64A43E-C9C8-45DE-8F2F-487E06A7D10F}" type="parTrans" cxnId="{20F02F60-5930-4F98-8F80-D594607F594C}">
      <dgm:prSet/>
      <dgm:spPr/>
      <dgm:t>
        <a:bodyPr/>
        <a:lstStyle/>
        <a:p>
          <a:endParaRPr lang="zh-TW" altLang="en-US" b="1"/>
        </a:p>
      </dgm:t>
    </dgm:pt>
    <dgm:pt modelId="{E34EC394-BC79-43F4-9CAB-DF5C0692187D}" type="sibTrans" cxnId="{20F02F60-5930-4F98-8F80-D594607F594C}">
      <dgm:prSet/>
      <dgm:spPr/>
      <dgm:t>
        <a:bodyPr/>
        <a:lstStyle/>
        <a:p>
          <a:endParaRPr lang="zh-TW" altLang="en-US" b="1"/>
        </a:p>
      </dgm:t>
    </dgm:pt>
    <dgm:pt modelId="{F881D027-8199-4D78-BDE0-A40E86F2739F}">
      <dgm:prSet/>
      <dgm:spPr/>
      <dgm:t>
        <a:bodyPr/>
        <a:lstStyle/>
        <a:p>
          <a:pPr rtl="0"/>
          <a:r>
            <a:rPr kumimoji="1" lang="zh-TW" b="1" smtClean="0"/>
            <a:t>愛奇藝</a:t>
          </a:r>
          <a:endParaRPr lang="zh-TW" b="1"/>
        </a:p>
      </dgm:t>
    </dgm:pt>
    <dgm:pt modelId="{34F01B75-289A-4250-B463-939B6231AE8F}" type="parTrans" cxnId="{111B4289-DC02-41D8-AE74-3D097605178E}">
      <dgm:prSet/>
      <dgm:spPr/>
      <dgm:t>
        <a:bodyPr/>
        <a:lstStyle/>
        <a:p>
          <a:endParaRPr lang="zh-TW" altLang="en-US" b="1"/>
        </a:p>
      </dgm:t>
    </dgm:pt>
    <dgm:pt modelId="{E54A539C-9CE3-4810-89C5-B7047F95EAE3}" type="sibTrans" cxnId="{111B4289-DC02-41D8-AE74-3D097605178E}">
      <dgm:prSet/>
      <dgm:spPr/>
      <dgm:t>
        <a:bodyPr/>
        <a:lstStyle/>
        <a:p>
          <a:endParaRPr lang="zh-TW" altLang="en-US" b="1"/>
        </a:p>
      </dgm:t>
    </dgm:pt>
    <dgm:pt modelId="{BD444254-E59F-4803-A6C5-99DF2D2A53C1}">
      <dgm:prSet/>
      <dgm:spPr/>
      <dgm:t>
        <a:bodyPr/>
        <a:lstStyle/>
        <a:p>
          <a:pPr rtl="0"/>
          <a:r>
            <a:rPr kumimoji="1" lang="en-US" b="1" smtClean="0"/>
            <a:t>friDay </a:t>
          </a:r>
          <a:r>
            <a:rPr kumimoji="1" lang="zh-TW" b="1" smtClean="0"/>
            <a:t>影音</a:t>
          </a:r>
          <a:endParaRPr lang="zh-TW" b="1"/>
        </a:p>
      </dgm:t>
    </dgm:pt>
    <dgm:pt modelId="{DAE7B93F-F198-45C6-AFA8-3AD1249A9DAD}" type="parTrans" cxnId="{C973780F-DF58-4071-B43A-A902162AF624}">
      <dgm:prSet/>
      <dgm:spPr/>
      <dgm:t>
        <a:bodyPr/>
        <a:lstStyle/>
        <a:p>
          <a:endParaRPr lang="zh-TW" altLang="en-US" b="1"/>
        </a:p>
      </dgm:t>
    </dgm:pt>
    <dgm:pt modelId="{C061B46C-923C-4DCA-8E0C-5AA9AB20EB45}" type="sibTrans" cxnId="{C973780F-DF58-4071-B43A-A902162AF624}">
      <dgm:prSet/>
      <dgm:spPr/>
      <dgm:t>
        <a:bodyPr/>
        <a:lstStyle/>
        <a:p>
          <a:endParaRPr lang="zh-TW" altLang="en-US" b="1"/>
        </a:p>
      </dgm:t>
    </dgm:pt>
    <dgm:pt modelId="{ACA91258-6D70-4AF1-A5E9-97095246074A}">
      <dgm:prSet/>
      <dgm:spPr/>
      <dgm:t>
        <a:bodyPr/>
        <a:lstStyle/>
        <a:p>
          <a:pPr rtl="0"/>
          <a:r>
            <a:rPr kumimoji="1" lang="en-US" b="1" smtClean="0"/>
            <a:t>LINETV</a:t>
          </a:r>
          <a:endParaRPr lang="zh-TW" b="1"/>
        </a:p>
      </dgm:t>
    </dgm:pt>
    <dgm:pt modelId="{0FA11701-A1C3-40C4-A415-8A5695263C11}" type="parTrans" cxnId="{F891F4E7-2A58-449B-B399-B85E779444F1}">
      <dgm:prSet/>
      <dgm:spPr/>
      <dgm:t>
        <a:bodyPr/>
        <a:lstStyle/>
        <a:p>
          <a:endParaRPr lang="zh-TW" altLang="en-US" b="1"/>
        </a:p>
      </dgm:t>
    </dgm:pt>
    <dgm:pt modelId="{84497D30-DE39-4746-93F8-6D7918F204A2}" type="sibTrans" cxnId="{F891F4E7-2A58-449B-B399-B85E779444F1}">
      <dgm:prSet/>
      <dgm:spPr/>
      <dgm:t>
        <a:bodyPr/>
        <a:lstStyle/>
        <a:p>
          <a:endParaRPr lang="zh-TW" altLang="en-US" b="1"/>
        </a:p>
      </dgm:t>
    </dgm:pt>
    <dgm:pt modelId="{57F40DA9-0CB1-4C0C-AD71-AA66F968E7AF}">
      <dgm:prSet/>
      <dgm:spPr/>
      <dgm:t>
        <a:bodyPr/>
        <a:lstStyle/>
        <a:p>
          <a:pPr rtl="0"/>
          <a:r>
            <a:rPr kumimoji="1" lang="en-US" b="1" smtClean="0"/>
            <a:t>KKTV</a:t>
          </a:r>
          <a:endParaRPr lang="zh-TW" b="1"/>
        </a:p>
      </dgm:t>
    </dgm:pt>
    <dgm:pt modelId="{6D81B738-EC1F-4EAB-9641-C8D16D42E231}" type="parTrans" cxnId="{BB461273-B3FB-4F9F-980A-06C56CC8161F}">
      <dgm:prSet/>
      <dgm:spPr/>
      <dgm:t>
        <a:bodyPr/>
        <a:lstStyle/>
        <a:p>
          <a:endParaRPr lang="zh-TW" altLang="en-US" b="1"/>
        </a:p>
      </dgm:t>
    </dgm:pt>
    <dgm:pt modelId="{55C7B970-91E3-444E-99F0-E50AD54563EC}" type="sibTrans" cxnId="{BB461273-B3FB-4F9F-980A-06C56CC8161F}">
      <dgm:prSet/>
      <dgm:spPr/>
      <dgm:t>
        <a:bodyPr/>
        <a:lstStyle/>
        <a:p>
          <a:endParaRPr lang="zh-TW" altLang="en-US" b="1"/>
        </a:p>
      </dgm:t>
    </dgm:pt>
    <dgm:pt modelId="{473CCBA6-10CC-4A5E-9DE9-17F03501A6D2}">
      <dgm:prSet/>
      <dgm:spPr/>
      <dgm:t>
        <a:bodyPr/>
        <a:lstStyle/>
        <a:p>
          <a:pPr rtl="0"/>
          <a:r>
            <a:rPr kumimoji="1" lang="en-US" b="1" smtClean="0"/>
            <a:t>KKBOX</a:t>
          </a:r>
          <a:endParaRPr lang="zh-TW" b="1"/>
        </a:p>
      </dgm:t>
    </dgm:pt>
    <dgm:pt modelId="{A8BB27E0-DD15-4A08-9B52-352D717886DE}" type="parTrans" cxnId="{2A6AF1CC-1009-409E-8ED1-D265AE145415}">
      <dgm:prSet/>
      <dgm:spPr/>
      <dgm:t>
        <a:bodyPr/>
        <a:lstStyle/>
        <a:p>
          <a:endParaRPr lang="zh-TW" altLang="en-US" b="1"/>
        </a:p>
      </dgm:t>
    </dgm:pt>
    <dgm:pt modelId="{E1E0E51F-3812-4F45-ACF7-7EF70376FE2D}" type="sibTrans" cxnId="{2A6AF1CC-1009-409E-8ED1-D265AE145415}">
      <dgm:prSet/>
      <dgm:spPr/>
      <dgm:t>
        <a:bodyPr/>
        <a:lstStyle/>
        <a:p>
          <a:endParaRPr lang="zh-TW" altLang="en-US" b="1"/>
        </a:p>
      </dgm:t>
    </dgm:pt>
    <dgm:pt modelId="{0FA30090-F163-44FE-8A9F-7D50AB374624}">
      <dgm:prSet/>
      <dgm:spPr/>
      <dgm:t>
        <a:bodyPr/>
        <a:lstStyle/>
        <a:p>
          <a:pPr rtl="0"/>
          <a:r>
            <a:rPr kumimoji="1" lang="en-US" b="1" smtClean="0"/>
            <a:t>Spotify</a:t>
          </a:r>
          <a:endParaRPr lang="zh-TW" b="1"/>
        </a:p>
      </dgm:t>
    </dgm:pt>
    <dgm:pt modelId="{2D221563-36C0-4601-A5AD-D32065DB60FB}" type="parTrans" cxnId="{993AAA39-D6A3-492A-99F7-C55CC9779E31}">
      <dgm:prSet/>
      <dgm:spPr/>
      <dgm:t>
        <a:bodyPr/>
        <a:lstStyle/>
        <a:p>
          <a:endParaRPr lang="zh-TW" altLang="en-US" b="1"/>
        </a:p>
      </dgm:t>
    </dgm:pt>
    <dgm:pt modelId="{748706A3-69E2-4938-B3F4-40A81F5790FF}" type="sibTrans" cxnId="{993AAA39-D6A3-492A-99F7-C55CC9779E31}">
      <dgm:prSet/>
      <dgm:spPr/>
      <dgm:t>
        <a:bodyPr/>
        <a:lstStyle/>
        <a:p>
          <a:endParaRPr lang="zh-TW" altLang="en-US" b="1"/>
        </a:p>
      </dgm:t>
    </dgm:pt>
    <dgm:pt modelId="{21DC747C-5D0F-4958-94CB-1403AAE3C2AB}">
      <dgm:prSet/>
      <dgm:spPr/>
      <dgm:t>
        <a:bodyPr/>
        <a:lstStyle/>
        <a:p>
          <a:pPr rtl="0"/>
          <a:r>
            <a:rPr kumimoji="1" lang="en-US" b="1" smtClean="0"/>
            <a:t>Apple Music </a:t>
          </a:r>
          <a:endParaRPr lang="zh-TW" b="1"/>
        </a:p>
      </dgm:t>
    </dgm:pt>
    <dgm:pt modelId="{AEAB0845-9F68-47ED-A04D-58A73C76BCB0}" type="parTrans" cxnId="{5EB2AB78-6688-4D62-87DF-5CC760FB1BC7}">
      <dgm:prSet/>
      <dgm:spPr/>
      <dgm:t>
        <a:bodyPr/>
        <a:lstStyle/>
        <a:p>
          <a:endParaRPr lang="zh-TW" altLang="en-US" b="1"/>
        </a:p>
      </dgm:t>
    </dgm:pt>
    <dgm:pt modelId="{92A73507-5EC5-4813-A6C0-6BBA2993FA4E}" type="sibTrans" cxnId="{5EB2AB78-6688-4D62-87DF-5CC760FB1BC7}">
      <dgm:prSet/>
      <dgm:spPr/>
      <dgm:t>
        <a:bodyPr/>
        <a:lstStyle/>
        <a:p>
          <a:endParaRPr lang="zh-TW" altLang="en-US" b="1"/>
        </a:p>
      </dgm:t>
    </dgm:pt>
    <dgm:pt modelId="{74A60956-8B01-4C1F-A3CF-87F1502DA459}" type="pres">
      <dgm:prSet presAssocID="{50EBE6C2-5C79-4ECB-B03A-A4A8CEABA95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F09F4754-5F7D-4993-B340-68FAA110B1E0}" type="pres">
      <dgm:prSet presAssocID="{0629F5D1-5855-42EF-B575-6497832A9191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A61B79D-7BBE-45DD-966A-15597A130636}" type="pres">
      <dgm:prSet presAssocID="{E34EC394-BC79-43F4-9CAB-DF5C0692187D}" presName="sibTrans" presStyleCnt="0"/>
      <dgm:spPr/>
    </dgm:pt>
    <dgm:pt modelId="{71913AB2-28CB-4A34-B2D2-2D7304D76190}" type="pres">
      <dgm:prSet presAssocID="{F881D027-8199-4D78-BDE0-A40E86F2739F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C2FC9ED-FB95-4FB6-9EFC-3283A628DEE3}" type="pres">
      <dgm:prSet presAssocID="{E54A539C-9CE3-4810-89C5-B7047F95EAE3}" presName="sibTrans" presStyleCnt="0"/>
      <dgm:spPr/>
    </dgm:pt>
    <dgm:pt modelId="{FC982041-A975-490E-A66A-CE2468DC590D}" type="pres">
      <dgm:prSet presAssocID="{BD444254-E59F-4803-A6C5-99DF2D2A53C1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5F3E8C1-9166-4F60-B73E-DA24C5553CF8}" type="pres">
      <dgm:prSet presAssocID="{C061B46C-923C-4DCA-8E0C-5AA9AB20EB45}" presName="sibTrans" presStyleCnt="0"/>
      <dgm:spPr/>
    </dgm:pt>
    <dgm:pt modelId="{B50F7ED1-985F-43AD-80A0-C352F46223E4}" type="pres">
      <dgm:prSet presAssocID="{ACA91258-6D70-4AF1-A5E9-97095246074A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31B911D-462F-45AC-9A74-54FC27A6193E}" type="pres">
      <dgm:prSet presAssocID="{84497D30-DE39-4746-93F8-6D7918F204A2}" presName="sibTrans" presStyleCnt="0"/>
      <dgm:spPr/>
    </dgm:pt>
    <dgm:pt modelId="{C0B02643-3507-44FD-8F8A-E2EE8BA6F368}" type="pres">
      <dgm:prSet presAssocID="{57F40DA9-0CB1-4C0C-AD71-AA66F968E7AF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7CE421C-55D8-4AEE-8344-8E3AEB9BCE88}" type="pres">
      <dgm:prSet presAssocID="{55C7B970-91E3-444E-99F0-E50AD54563EC}" presName="sibTrans" presStyleCnt="0"/>
      <dgm:spPr/>
    </dgm:pt>
    <dgm:pt modelId="{A55CDD8F-CEF0-4DD8-9984-4E3AC82C1F9E}" type="pres">
      <dgm:prSet presAssocID="{473CCBA6-10CC-4A5E-9DE9-17F03501A6D2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7A89EF6-A656-4CF5-94A1-8223D2F1DB5B}" type="pres">
      <dgm:prSet presAssocID="{E1E0E51F-3812-4F45-ACF7-7EF70376FE2D}" presName="sibTrans" presStyleCnt="0"/>
      <dgm:spPr/>
    </dgm:pt>
    <dgm:pt modelId="{4E38D2F9-AC5A-46A1-A825-CD310D5E567F}" type="pres">
      <dgm:prSet presAssocID="{0FA30090-F163-44FE-8A9F-7D50AB374624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EAE5528-688A-4960-8F45-6FD7CBBACF3D}" type="pres">
      <dgm:prSet presAssocID="{748706A3-69E2-4938-B3F4-40A81F5790FF}" presName="sibTrans" presStyleCnt="0"/>
      <dgm:spPr/>
    </dgm:pt>
    <dgm:pt modelId="{100CCF62-5F88-4DB1-B000-E21492C48264}" type="pres">
      <dgm:prSet presAssocID="{21DC747C-5D0F-4958-94CB-1403AAE3C2AB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AC0BB812-A2D9-4DE2-8392-96E554BE873B}" type="presOf" srcId="{473CCBA6-10CC-4A5E-9DE9-17F03501A6D2}" destId="{A55CDD8F-CEF0-4DD8-9984-4E3AC82C1F9E}" srcOrd="0" destOrd="0" presId="urn:microsoft.com/office/officeart/2005/8/layout/default"/>
    <dgm:cxn modelId="{FA55769F-85DA-423F-9270-9F6E732EB330}" type="presOf" srcId="{50EBE6C2-5C79-4ECB-B03A-A4A8CEABA953}" destId="{74A60956-8B01-4C1F-A3CF-87F1502DA459}" srcOrd="0" destOrd="0" presId="urn:microsoft.com/office/officeart/2005/8/layout/default"/>
    <dgm:cxn modelId="{2A6AF1CC-1009-409E-8ED1-D265AE145415}" srcId="{50EBE6C2-5C79-4ECB-B03A-A4A8CEABA953}" destId="{473CCBA6-10CC-4A5E-9DE9-17F03501A6D2}" srcOrd="5" destOrd="0" parTransId="{A8BB27E0-DD15-4A08-9B52-352D717886DE}" sibTransId="{E1E0E51F-3812-4F45-ACF7-7EF70376FE2D}"/>
    <dgm:cxn modelId="{5EB2AB78-6688-4D62-87DF-5CC760FB1BC7}" srcId="{50EBE6C2-5C79-4ECB-B03A-A4A8CEABA953}" destId="{21DC747C-5D0F-4958-94CB-1403AAE3C2AB}" srcOrd="7" destOrd="0" parTransId="{AEAB0845-9F68-47ED-A04D-58A73C76BCB0}" sibTransId="{92A73507-5EC5-4813-A6C0-6BBA2993FA4E}"/>
    <dgm:cxn modelId="{DC726F6B-AF7B-45D7-80A3-79D42B4ABB92}" type="presOf" srcId="{21DC747C-5D0F-4958-94CB-1403AAE3C2AB}" destId="{100CCF62-5F88-4DB1-B000-E21492C48264}" srcOrd="0" destOrd="0" presId="urn:microsoft.com/office/officeart/2005/8/layout/default"/>
    <dgm:cxn modelId="{F891F4E7-2A58-449B-B399-B85E779444F1}" srcId="{50EBE6C2-5C79-4ECB-B03A-A4A8CEABA953}" destId="{ACA91258-6D70-4AF1-A5E9-97095246074A}" srcOrd="3" destOrd="0" parTransId="{0FA11701-A1C3-40C4-A415-8A5695263C11}" sibTransId="{84497D30-DE39-4746-93F8-6D7918F204A2}"/>
    <dgm:cxn modelId="{993AAA39-D6A3-492A-99F7-C55CC9779E31}" srcId="{50EBE6C2-5C79-4ECB-B03A-A4A8CEABA953}" destId="{0FA30090-F163-44FE-8A9F-7D50AB374624}" srcOrd="6" destOrd="0" parTransId="{2D221563-36C0-4601-A5AD-D32065DB60FB}" sibTransId="{748706A3-69E2-4938-B3F4-40A81F5790FF}"/>
    <dgm:cxn modelId="{20F02F60-5930-4F98-8F80-D594607F594C}" srcId="{50EBE6C2-5C79-4ECB-B03A-A4A8CEABA953}" destId="{0629F5D1-5855-42EF-B575-6497832A9191}" srcOrd="0" destOrd="0" parTransId="{3F64A43E-C9C8-45DE-8F2F-487E06A7D10F}" sibTransId="{E34EC394-BC79-43F4-9CAB-DF5C0692187D}"/>
    <dgm:cxn modelId="{CFBC064F-E082-43A8-89D3-3F22C603A97E}" type="presOf" srcId="{0629F5D1-5855-42EF-B575-6497832A9191}" destId="{F09F4754-5F7D-4993-B340-68FAA110B1E0}" srcOrd="0" destOrd="0" presId="urn:microsoft.com/office/officeart/2005/8/layout/default"/>
    <dgm:cxn modelId="{69F37517-B45B-4A8A-A853-78F3E2BB3630}" type="presOf" srcId="{ACA91258-6D70-4AF1-A5E9-97095246074A}" destId="{B50F7ED1-985F-43AD-80A0-C352F46223E4}" srcOrd="0" destOrd="0" presId="urn:microsoft.com/office/officeart/2005/8/layout/default"/>
    <dgm:cxn modelId="{20D8818D-6853-47B8-B9AD-DBEE8A502581}" type="presOf" srcId="{BD444254-E59F-4803-A6C5-99DF2D2A53C1}" destId="{FC982041-A975-490E-A66A-CE2468DC590D}" srcOrd="0" destOrd="0" presId="urn:microsoft.com/office/officeart/2005/8/layout/default"/>
    <dgm:cxn modelId="{111B4289-DC02-41D8-AE74-3D097605178E}" srcId="{50EBE6C2-5C79-4ECB-B03A-A4A8CEABA953}" destId="{F881D027-8199-4D78-BDE0-A40E86F2739F}" srcOrd="1" destOrd="0" parTransId="{34F01B75-289A-4250-B463-939B6231AE8F}" sibTransId="{E54A539C-9CE3-4810-89C5-B7047F95EAE3}"/>
    <dgm:cxn modelId="{763F0305-F58E-4209-B8F3-24BB2BD86D0F}" type="presOf" srcId="{0FA30090-F163-44FE-8A9F-7D50AB374624}" destId="{4E38D2F9-AC5A-46A1-A825-CD310D5E567F}" srcOrd="0" destOrd="0" presId="urn:microsoft.com/office/officeart/2005/8/layout/default"/>
    <dgm:cxn modelId="{3962D018-9621-4CFA-82AB-BF09E61E55BD}" type="presOf" srcId="{F881D027-8199-4D78-BDE0-A40E86F2739F}" destId="{71913AB2-28CB-4A34-B2D2-2D7304D76190}" srcOrd="0" destOrd="0" presId="urn:microsoft.com/office/officeart/2005/8/layout/default"/>
    <dgm:cxn modelId="{FCF07EFA-9B1F-4975-9610-AE5E19C1FFCF}" type="presOf" srcId="{57F40DA9-0CB1-4C0C-AD71-AA66F968E7AF}" destId="{C0B02643-3507-44FD-8F8A-E2EE8BA6F368}" srcOrd="0" destOrd="0" presId="urn:microsoft.com/office/officeart/2005/8/layout/default"/>
    <dgm:cxn modelId="{BB461273-B3FB-4F9F-980A-06C56CC8161F}" srcId="{50EBE6C2-5C79-4ECB-B03A-A4A8CEABA953}" destId="{57F40DA9-0CB1-4C0C-AD71-AA66F968E7AF}" srcOrd="4" destOrd="0" parTransId="{6D81B738-EC1F-4EAB-9641-C8D16D42E231}" sibTransId="{55C7B970-91E3-444E-99F0-E50AD54563EC}"/>
    <dgm:cxn modelId="{C973780F-DF58-4071-B43A-A902162AF624}" srcId="{50EBE6C2-5C79-4ECB-B03A-A4A8CEABA953}" destId="{BD444254-E59F-4803-A6C5-99DF2D2A53C1}" srcOrd="2" destOrd="0" parTransId="{DAE7B93F-F198-45C6-AFA8-3AD1249A9DAD}" sibTransId="{C061B46C-923C-4DCA-8E0C-5AA9AB20EB45}"/>
    <dgm:cxn modelId="{A6646FEC-4DEF-4862-9F28-FD47C5C544EA}" type="presParOf" srcId="{74A60956-8B01-4C1F-A3CF-87F1502DA459}" destId="{F09F4754-5F7D-4993-B340-68FAA110B1E0}" srcOrd="0" destOrd="0" presId="urn:microsoft.com/office/officeart/2005/8/layout/default"/>
    <dgm:cxn modelId="{7A0562AC-675C-45AF-A1F8-94282F26DC20}" type="presParOf" srcId="{74A60956-8B01-4C1F-A3CF-87F1502DA459}" destId="{4A61B79D-7BBE-45DD-966A-15597A130636}" srcOrd="1" destOrd="0" presId="urn:microsoft.com/office/officeart/2005/8/layout/default"/>
    <dgm:cxn modelId="{A880C32D-2BF9-4359-B973-9624E9AB1ACC}" type="presParOf" srcId="{74A60956-8B01-4C1F-A3CF-87F1502DA459}" destId="{71913AB2-28CB-4A34-B2D2-2D7304D76190}" srcOrd="2" destOrd="0" presId="urn:microsoft.com/office/officeart/2005/8/layout/default"/>
    <dgm:cxn modelId="{B69056EF-40EA-4A1C-89EB-7B12A2B3888A}" type="presParOf" srcId="{74A60956-8B01-4C1F-A3CF-87F1502DA459}" destId="{3C2FC9ED-FB95-4FB6-9EFC-3283A628DEE3}" srcOrd="3" destOrd="0" presId="urn:microsoft.com/office/officeart/2005/8/layout/default"/>
    <dgm:cxn modelId="{55943A8C-5214-4E73-AA50-6F48E4D85941}" type="presParOf" srcId="{74A60956-8B01-4C1F-A3CF-87F1502DA459}" destId="{FC982041-A975-490E-A66A-CE2468DC590D}" srcOrd="4" destOrd="0" presId="urn:microsoft.com/office/officeart/2005/8/layout/default"/>
    <dgm:cxn modelId="{E73AAD9B-043A-4965-86F2-7C9ADFE46246}" type="presParOf" srcId="{74A60956-8B01-4C1F-A3CF-87F1502DA459}" destId="{F5F3E8C1-9166-4F60-B73E-DA24C5553CF8}" srcOrd="5" destOrd="0" presId="urn:microsoft.com/office/officeart/2005/8/layout/default"/>
    <dgm:cxn modelId="{51065EAF-2B48-45FC-BB7E-60299CAC8654}" type="presParOf" srcId="{74A60956-8B01-4C1F-A3CF-87F1502DA459}" destId="{B50F7ED1-985F-43AD-80A0-C352F46223E4}" srcOrd="6" destOrd="0" presId="urn:microsoft.com/office/officeart/2005/8/layout/default"/>
    <dgm:cxn modelId="{500B3774-AAB9-4E40-B7FB-1C0A88D6EB1D}" type="presParOf" srcId="{74A60956-8B01-4C1F-A3CF-87F1502DA459}" destId="{431B911D-462F-45AC-9A74-54FC27A6193E}" srcOrd="7" destOrd="0" presId="urn:microsoft.com/office/officeart/2005/8/layout/default"/>
    <dgm:cxn modelId="{9FEDFC9D-1074-4123-8567-0004C95DA862}" type="presParOf" srcId="{74A60956-8B01-4C1F-A3CF-87F1502DA459}" destId="{C0B02643-3507-44FD-8F8A-E2EE8BA6F368}" srcOrd="8" destOrd="0" presId="urn:microsoft.com/office/officeart/2005/8/layout/default"/>
    <dgm:cxn modelId="{0C61DF7B-9933-42A0-A2E4-EE20C901BBFA}" type="presParOf" srcId="{74A60956-8B01-4C1F-A3CF-87F1502DA459}" destId="{F7CE421C-55D8-4AEE-8344-8E3AEB9BCE88}" srcOrd="9" destOrd="0" presId="urn:microsoft.com/office/officeart/2005/8/layout/default"/>
    <dgm:cxn modelId="{CC847E7D-603F-4C4C-B9F7-DE4E34364730}" type="presParOf" srcId="{74A60956-8B01-4C1F-A3CF-87F1502DA459}" destId="{A55CDD8F-CEF0-4DD8-9984-4E3AC82C1F9E}" srcOrd="10" destOrd="0" presId="urn:microsoft.com/office/officeart/2005/8/layout/default"/>
    <dgm:cxn modelId="{F471F4C1-B2E9-485A-AE11-F13A95CFB6D1}" type="presParOf" srcId="{74A60956-8B01-4C1F-A3CF-87F1502DA459}" destId="{77A89EF6-A656-4CF5-94A1-8223D2F1DB5B}" srcOrd="11" destOrd="0" presId="urn:microsoft.com/office/officeart/2005/8/layout/default"/>
    <dgm:cxn modelId="{F9AFA2B4-12CE-415D-B83B-A7655777EC37}" type="presParOf" srcId="{74A60956-8B01-4C1F-A3CF-87F1502DA459}" destId="{4E38D2F9-AC5A-46A1-A825-CD310D5E567F}" srcOrd="12" destOrd="0" presId="urn:microsoft.com/office/officeart/2005/8/layout/default"/>
    <dgm:cxn modelId="{9BCA24D8-C7EF-4DC7-902D-B426199D6B71}" type="presParOf" srcId="{74A60956-8B01-4C1F-A3CF-87F1502DA459}" destId="{EEAE5528-688A-4960-8F45-6FD7CBBACF3D}" srcOrd="13" destOrd="0" presId="urn:microsoft.com/office/officeart/2005/8/layout/default"/>
    <dgm:cxn modelId="{D7127BDB-8EE6-4E2E-9E53-5E11B76491AC}" type="presParOf" srcId="{74A60956-8B01-4C1F-A3CF-87F1502DA459}" destId="{100CCF62-5F88-4DB1-B000-E21492C48264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4.tiff>
</file>

<file path=ppt/media/image15.tiff>
</file>

<file path=ppt/media/image16.png>
</file>

<file path=ppt/media/image17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57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 smtClean="0"/>
              <a:t>按一下以編輯母片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4ADBAB99-BC06-43E7-BAEB-D860FF2331C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228122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ADBAB99-BC06-43E7-BAEB-D860FF2331C5}" type="slidenum">
              <a:rPr lang="en-US" altLang="zh-TW" smtClean="0"/>
              <a:pPr>
                <a:defRPr/>
              </a:pPr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56791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20.xml"/><Relationship Id="rId3" Type="http://schemas.openxmlformats.org/officeDocument/2006/relationships/slide" Target="../slides/slide6.xml"/><Relationship Id="rId7" Type="http://schemas.openxmlformats.org/officeDocument/2006/relationships/slide" Target="../slides/slide16.xml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11.xml"/><Relationship Id="rId5" Type="http://schemas.openxmlformats.org/officeDocument/2006/relationships/slide" Target="../slides/slide7.xml"/><Relationship Id="rId10" Type="http://schemas.openxmlformats.org/officeDocument/2006/relationships/slide" Target="../slides/slide24.xml"/><Relationship Id="rId4" Type="http://schemas.openxmlformats.org/officeDocument/2006/relationships/slide" Target="../slides/slide4.xml"/><Relationship Id="rId9" Type="http://schemas.openxmlformats.org/officeDocument/2006/relationships/slide" Target="../slides/slide2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" Target="../slides/slide20.xml"/><Relationship Id="rId3" Type="http://schemas.openxmlformats.org/officeDocument/2006/relationships/slide" Target="../slides/slide6.xml"/><Relationship Id="rId7" Type="http://schemas.openxmlformats.org/officeDocument/2006/relationships/slide" Target="../slides/slide16.xml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11.xml"/><Relationship Id="rId5" Type="http://schemas.openxmlformats.org/officeDocument/2006/relationships/slide" Target="../slides/slide7.xml"/><Relationship Id="rId10" Type="http://schemas.openxmlformats.org/officeDocument/2006/relationships/slide" Target="../slides/slide24.xml"/><Relationship Id="rId4" Type="http://schemas.openxmlformats.org/officeDocument/2006/relationships/slide" Target="../slides/slide4.xml"/><Relationship Id="rId9" Type="http://schemas.openxmlformats.org/officeDocument/2006/relationships/slide" Target="../slides/slide2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476672"/>
            <a:ext cx="7543800" cy="1872209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2564904"/>
            <a:ext cx="7543800" cy="3456384"/>
          </a:xfrm>
        </p:spPr>
        <p:txBody>
          <a:bodyPr lIns="91440" rIns="91440">
            <a:normAutofit/>
          </a:bodyPr>
          <a:lstStyle>
            <a:lvl1pPr marL="0" indent="0" algn="just">
              <a:buNone/>
              <a:defRPr sz="2400" cap="all" spc="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22960" y="234888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484367"/>
            <a:ext cx="1132381" cy="329009"/>
          </a:xfrm>
          <a:prstGeom prst="rect">
            <a:avLst/>
          </a:prstGeom>
        </p:spPr>
      </p:pic>
      <p:sp>
        <p:nvSpPr>
          <p:cNvPr id="10" name="投影片編號版面配置區 9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latin typeface="+mn-lt"/>
              </a:defRPr>
            </a:lvl1pPr>
          </a:lstStyle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3165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182563" indent="-182563" hangingPunct="0">
              <a:lnSpc>
                <a:spcPct val="100000"/>
              </a:lnSpc>
              <a:spcAft>
                <a:spcPts val="60"/>
              </a:spcAft>
              <a:defRPr sz="3200"/>
            </a:lvl1pPr>
            <a:lvl2pPr hangingPunct="0">
              <a:lnSpc>
                <a:spcPct val="100000"/>
              </a:lnSpc>
              <a:spcAft>
                <a:spcPts val="60"/>
              </a:spcAft>
              <a:defRPr sz="2400"/>
            </a:lvl2pPr>
            <a:lvl3pPr hangingPunct="0">
              <a:lnSpc>
                <a:spcPct val="100000"/>
              </a:lnSpc>
              <a:spcAft>
                <a:spcPts val="60"/>
              </a:spcAft>
              <a:defRPr sz="1800"/>
            </a:lvl3pPr>
            <a:lvl4pPr hangingPunct="0">
              <a:lnSpc>
                <a:spcPct val="100000"/>
              </a:lnSpc>
              <a:spcAft>
                <a:spcPts val="60"/>
              </a:spcAft>
              <a:defRPr sz="1800"/>
            </a:lvl4pPr>
            <a:lvl5pPr hangingPunct="0">
              <a:lnSpc>
                <a:spcPct val="100000"/>
              </a:lnSpc>
              <a:spcAft>
                <a:spcPts val="60"/>
              </a:spcAft>
              <a:defRPr sz="1800"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7" name="Text Box 17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2959269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7-1</a:t>
            </a:r>
          </a:p>
        </p:txBody>
      </p:sp>
      <p:sp>
        <p:nvSpPr>
          <p:cNvPr id="8" name="AutoShape 18">
            <a:hlinkClick r:id="" action="ppaction://hlinkshowjump?jump=firstslide" highlightClick="1"/>
          </p:cNvPr>
          <p:cNvSpPr>
            <a:spLocks noChangeArrowheads="1"/>
          </p:cNvSpPr>
          <p:nvPr/>
        </p:nvSpPr>
        <p:spPr bwMode="auto">
          <a:xfrm>
            <a:off x="2668756" y="6507894"/>
            <a:ext cx="217488" cy="215900"/>
          </a:xfrm>
          <a:prstGeom prst="actionButtonHome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9" name="Text Box 19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3533944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7-2</a:t>
            </a:r>
          </a:p>
        </p:txBody>
      </p:sp>
      <p:sp>
        <p:nvSpPr>
          <p:cNvPr id="10" name="Text Box 17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4114100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7-3</a:t>
            </a:r>
          </a:p>
        </p:txBody>
      </p:sp>
      <p:sp>
        <p:nvSpPr>
          <p:cNvPr id="11" name="Text Box 19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4688775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7-4</a:t>
            </a:r>
          </a:p>
        </p:txBody>
      </p:sp>
      <p:sp>
        <p:nvSpPr>
          <p:cNvPr id="12" name="Text Box 17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5263450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7-5</a:t>
            </a:r>
          </a:p>
        </p:txBody>
      </p:sp>
      <p:sp>
        <p:nvSpPr>
          <p:cNvPr id="13" name="Text Box 19">
            <a:hlinkClick r:id="rId7" action="ppaction://hlinksldjump"/>
          </p:cNvPr>
          <p:cNvSpPr txBox="1">
            <a:spLocks noChangeArrowheads="1"/>
          </p:cNvSpPr>
          <p:nvPr/>
        </p:nvSpPr>
        <p:spPr bwMode="auto">
          <a:xfrm>
            <a:off x="5838125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7-6</a:t>
            </a:r>
          </a:p>
        </p:txBody>
      </p:sp>
      <p:sp>
        <p:nvSpPr>
          <p:cNvPr id="14" name="Text Box 17">
            <a:hlinkClick r:id="rId8" action="ppaction://hlinksldjump"/>
          </p:cNvPr>
          <p:cNvSpPr txBox="1">
            <a:spLocks noChangeArrowheads="1"/>
          </p:cNvSpPr>
          <p:nvPr/>
        </p:nvSpPr>
        <p:spPr bwMode="auto">
          <a:xfrm>
            <a:off x="6418281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7-7</a:t>
            </a:r>
          </a:p>
        </p:txBody>
      </p:sp>
      <p:sp>
        <p:nvSpPr>
          <p:cNvPr id="15" name="Text Box 19">
            <a:hlinkClick r:id="rId9" action="ppaction://hlinksldjump"/>
          </p:cNvPr>
          <p:cNvSpPr txBox="1">
            <a:spLocks noChangeArrowheads="1"/>
          </p:cNvSpPr>
          <p:nvPr/>
        </p:nvSpPr>
        <p:spPr bwMode="auto">
          <a:xfrm>
            <a:off x="6992956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7-8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latin typeface="+mn-lt"/>
              </a:defRPr>
            </a:lvl1pPr>
          </a:lstStyle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6" name="Text Box 19">
            <a:hlinkClick r:id="rId10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7567631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7-9</a:t>
            </a:r>
          </a:p>
        </p:txBody>
      </p:sp>
    </p:spTree>
    <p:extLst>
      <p:ext uri="{BB962C8B-B14F-4D97-AF65-F5344CB8AC3E}">
        <p14:creationId xmlns:p14="http://schemas.microsoft.com/office/powerpoint/2010/main" val="376356930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560" y="2060848"/>
            <a:ext cx="7543800" cy="3888432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800" cap="all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11560" y="1916832"/>
            <a:ext cx="784887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484367"/>
            <a:ext cx="1132381" cy="329009"/>
          </a:xfrm>
          <a:prstGeom prst="rect">
            <a:avLst/>
          </a:prstGeom>
        </p:spPr>
      </p:pic>
      <p:sp>
        <p:nvSpPr>
          <p:cNvPr id="11" name="標題 10"/>
          <p:cNvSpPr>
            <a:spLocks noGrp="1"/>
          </p:cNvSpPr>
          <p:nvPr>
            <p:ph type="title"/>
          </p:nvPr>
        </p:nvSpPr>
        <p:spPr>
          <a:xfrm>
            <a:off x="611560" y="286604"/>
            <a:ext cx="8208912" cy="153322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09984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FD576FF3-8AA9-4AC7-9B7C-DE1453816BB2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4" name="Text Box 17">
            <a:hlinkClick r:id="rId2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2959269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7-1</a:t>
            </a:r>
          </a:p>
        </p:txBody>
      </p:sp>
      <p:sp>
        <p:nvSpPr>
          <p:cNvPr id="19" name="AutoShape 18">
            <a:hlinkClick r:id="" action="ppaction://hlinkshowjump?jump=firstslide" highlightClick="1"/>
          </p:cNvPr>
          <p:cNvSpPr>
            <a:spLocks noChangeArrowheads="1"/>
          </p:cNvSpPr>
          <p:nvPr userDrawn="1"/>
        </p:nvSpPr>
        <p:spPr bwMode="auto">
          <a:xfrm>
            <a:off x="2668756" y="6507894"/>
            <a:ext cx="217488" cy="215900"/>
          </a:xfrm>
          <a:prstGeom prst="actionButtonHome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20" name="Text Box 19">
            <a:hlinkClick r:id="rId3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3533944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7-2</a:t>
            </a:r>
          </a:p>
        </p:txBody>
      </p:sp>
      <p:sp>
        <p:nvSpPr>
          <p:cNvPr id="21" name="Text Box 17">
            <a:hlinkClick r:id="rId4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4114100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7-3</a:t>
            </a:r>
          </a:p>
        </p:txBody>
      </p:sp>
      <p:sp>
        <p:nvSpPr>
          <p:cNvPr id="22" name="Text Box 19">
            <a:hlinkClick r:id="rId5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4688775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7-4</a:t>
            </a:r>
          </a:p>
        </p:txBody>
      </p:sp>
      <p:sp>
        <p:nvSpPr>
          <p:cNvPr id="23" name="Text Box 17">
            <a:hlinkClick r:id="rId6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5263450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7-5</a:t>
            </a:r>
          </a:p>
        </p:txBody>
      </p:sp>
      <p:sp>
        <p:nvSpPr>
          <p:cNvPr id="24" name="Text Box 19">
            <a:hlinkClick r:id="rId7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5838125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7-6</a:t>
            </a:r>
          </a:p>
        </p:txBody>
      </p:sp>
      <p:sp>
        <p:nvSpPr>
          <p:cNvPr id="25" name="Text Box 17">
            <a:hlinkClick r:id="rId8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6418281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7-7</a:t>
            </a:r>
          </a:p>
        </p:txBody>
      </p:sp>
      <p:sp>
        <p:nvSpPr>
          <p:cNvPr id="26" name="Text Box 19">
            <a:hlinkClick r:id="rId9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6992956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7-8</a:t>
            </a:r>
          </a:p>
        </p:txBody>
      </p:sp>
      <p:sp>
        <p:nvSpPr>
          <p:cNvPr id="27" name="Text Box 19">
            <a:hlinkClick r:id="rId10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7567631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7-9</a:t>
            </a:r>
          </a:p>
        </p:txBody>
      </p:sp>
    </p:spTree>
    <p:extLst>
      <p:ext uri="{BB962C8B-B14F-4D97-AF65-F5344CB8AC3E}">
        <p14:creationId xmlns:p14="http://schemas.microsoft.com/office/powerpoint/2010/main" val="33895838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560" y="286605"/>
            <a:ext cx="8208912" cy="821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569" y="1294668"/>
            <a:ext cx="7683192" cy="49426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39552" y="1108325"/>
            <a:ext cx="82809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532518"/>
            <a:ext cx="966653" cy="280858"/>
          </a:xfrm>
          <a:prstGeom prst="rect">
            <a:avLst/>
          </a:prstGeom>
        </p:spPr>
      </p:pic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13" y="1"/>
            <a:ext cx="9141618" cy="16364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0" y="373429"/>
            <a:ext cx="571441" cy="64807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>
          <a:xfrm>
            <a:off x="6876256" y="642365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fld id="{D1A1DDF6-F28D-4D37-A095-5E86C2A2E64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77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transition spd="slow">
    <p:fade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just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4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CHAPTER07</a:t>
            </a:r>
            <a:br>
              <a:rPr lang="en-US" altLang="zh-TW" dirty="0" smtClean="0"/>
            </a:br>
            <a:r>
              <a:rPr lang="zh-TW" altLang="zh-TW" dirty="0" smtClean="0"/>
              <a:t>網路應用</a:t>
            </a:r>
            <a:endParaRPr lang="zh-TW" altLang="en-US" dirty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25038" y="2564904"/>
            <a:ext cx="8067442" cy="2880320"/>
          </a:xfrm>
        </p:spPr>
        <p:txBody>
          <a:bodyPr numCol="2">
            <a:normAutofit/>
          </a:bodyPr>
          <a:lstStyle/>
          <a:p>
            <a:r>
              <a:rPr lang="en-US" altLang="zh-TW" dirty="0" smtClean="0"/>
              <a:t>7-1 </a:t>
            </a:r>
            <a:r>
              <a:rPr lang="zh-TW" altLang="en-US" dirty="0" smtClean="0"/>
              <a:t>檔案</a:t>
            </a:r>
            <a:r>
              <a:rPr lang="zh-TW" altLang="en-US" dirty="0"/>
              <a:t>傳輸</a:t>
            </a:r>
          </a:p>
          <a:p>
            <a:r>
              <a:rPr lang="en-US" altLang="zh-TW" dirty="0" smtClean="0"/>
              <a:t>7-2 </a:t>
            </a:r>
            <a:r>
              <a:rPr lang="zh-TW" altLang="en-US" dirty="0" smtClean="0"/>
              <a:t>遠端</a:t>
            </a:r>
            <a:r>
              <a:rPr lang="zh-TW" altLang="en-US" dirty="0"/>
              <a:t>登入與電子佈告欄</a:t>
            </a:r>
          </a:p>
          <a:p>
            <a:r>
              <a:rPr lang="en-US" altLang="zh-TW" dirty="0" smtClean="0"/>
              <a:t>7-3 </a:t>
            </a:r>
            <a:r>
              <a:rPr lang="zh-TW" altLang="en-US" dirty="0" smtClean="0"/>
              <a:t>網路</a:t>
            </a:r>
            <a:r>
              <a:rPr lang="zh-TW" altLang="en-US" dirty="0"/>
              <a:t>電話與即時通訊</a:t>
            </a:r>
          </a:p>
          <a:p>
            <a:r>
              <a:rPr lang="en-US" altLang="zh-TW" dirty="0" smtClean="0"/>
              <a:t>7-4 </a:t>
            </a:r>
            <a:r>
              <a:rPr lang="zh-TW" altLang="en-US" dirty="0" smtClean="0"/>
              <a:t>電子郵件</a:t>
            </a:r>
            <a:endParaRPr lang="zh-TW" altLang="en-US" dirty="0"/>
          </a:p>
          <a:p>
            <a:r>
              <a:rPr lang="en-US" altLang="zh-TW" dirty="0" smtClean="0"/>
              <a:t>7-5 </a:t>
            </a:r>
            <a:r>
              <a:rPr lang="zh-TW" altLang="en-US" dirty="0" smtClean="0"/>
              <a:t>社</a:t>
            </a:r>
            <a:r>
              <a:rPr lang="zh-TW" altLang="en-US" dirty="0"/>
              <a:t>群網站</a:t>
            </a:r>
          </a:p>
          <a:p>
            <a:r>
              <a:rPr lang="en-US" altLang="zh-TW" dirty="0" smtClean="0"/>
              <a:t>7-6 </a:t>
            </a:r>
            <a:r>
              <a:rPr lang="zh-TW" altLang="en-US" dirty="0" smtClean="0"/>
              <a:t>數位</a:t>
            </a:r>
            <a:r>
              <a:rPr lang="zh-TW" altLang="en-US" dirty="0"/>
              <a:t>學習</a:t>
            </a:r>
          </a:p>
          <a:p>
            <a:r>
              <a:rPr lang="en-US" altLang="zh-TW" dirty="0" smtClean="0"/>
              <a:t>7-7 </a:t>
            </a:r>
            <a:r>
              <a:rPr lang="zh-TW" altLang="en-US" dirty="0" smtClean="0"/>
              <a:t>網路</a:t>
            </a:r>
            <a:r>
              <a:rPr lang="zh-TW" altLang="en-US" dirty="0"/>
              <a:t>影音分享</a:t>
            </a:r>
          </a:p>
          <a:p>
            <a:r>
              <a:rPr lang="en-US" altLang="zh-TW" dirty="0" smtClean="0"/>
              <a:t>7-8 </a:t>
            </a:r>
            <a:r>
              <a:rPr lang="zh-TW" altLang="en-US" dirty="0" smtClean="0"/>
              <a:t>群眾</a:t>
            </a:r>
            <a:r>
              <a:rPr lang="zh-TW" altLang="en-US" dirty="0"/>
              <a:t>募</a:t>
            </a:r>
            <a:r>
              <a:rPr lang="zh-TW" altLang="en-US" dirty="0" smtClean="0"/>
              <a:t>資</a:t>
            </a:r>
            <a:endParaRPr lang="en-US" altLang="zh-TW" dirty="0" smtClean="0"/>
          </a:p>
          <a:p>
            <a:r>
              <a:rPr lang="en-US" altLang="zh-TW" dirty="0" smtClean="0"/>
              <a:t>7-9 </a:t>
            </a:r>
            <a:r>
              <a:rPr lang="zh-TW" altLang="en-US" dirty="0" smtClean="0"/>
              <a:t>金融科技與區塊鏈</a:t>
            </a: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7-4-3 </a:t>
            </a:r>
            <a:r>
              <a:rPr lang="zh-TW" altLang="en-US" dirty="0" smtClean="0"/>
              <a:t>電子郵件的格式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10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1833" y="3068960"/>
            <a:ext cx="7611185" cy="2917115"/>
          </a:xfrm>
          <a:prstGeom prst="rect">
            <a:avLst/>
          </a:prstGeom>
        </p:spPr>
      </p:pic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cap="none" dirty="0" smtClean="0"/>
              <a:t>7-5-1 </a:t>
            </a:r>
            <a:r>
              <a:rPr lang="zh-TW" altLang="en-US" cap="none" dirty="0" smtClean="0"/>
              <a:t>部落格</a:t>
            </a:r>
            <a:endParaRPr lang="en-US" altLang="zh-TW" cap="none" dirty="0" smtClean="0"/>
          </a:p>
          <a:p>
            <a:r>
              <a:rPr lang="en-US" altLang="zh-TW" cap="none" dirty="0" smtClean="0"/>
              <a:t>7-5-2 </a:t>
            </a:r>
            <a:r>
              <a:rPr lang="zh-TW" altLang="en-US" cap="none" dirty="0" smtClean="0"/>
              <a:t>微網誌</a:t>
            </a:r>
            <a:endParaRPr lang="en-US" altLang="zh-TW" cap="none" dirty="0" smtClean="0"/>
          </a:p>
          <a:p>
            <a:r>
              <a:rPr lang="en-US" altLang="zh-TW" cap="none" dirty="0" smtClean="0"/>
              <a:t>7-5-3	 Instagram</a:t>
            </a:r>
          </a:p>
          <a:p>
            <a:r>
              <a:rPr lang="en-US" altLang="zh-TW" cap="none" dirty="0" smtClean="0"/>
              <a:t>7-5-4	 Facebook</a:t>
            </a:r>
          </a:p>
          <a:p>
            <a:r>
              <a:rPr lang="en-US" altLang="zh-TW" cap="none" dirty="0" smtClean="0"/>
              <a:t>7-5-5	 </a:t>
            </a:r>
            <a:r>
              <a:rPr lang="en-US" altLang="zh-TW" cap="none" dirty="0" err="1" smtClean="0"/>
              <a:t>Linkedin</a:t>
            </a:r>
            <a:endParaRPr lang="zh-TW" altLang="en-US" cap="none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7-5 </a:t>
            </a:r>
            <a:r>
              <a:rPr lang="zh-TW" altLang="en-US" dirty="0" smtClean="0"/>
              <a:t>社</a:t>
            </a:r>
            <a:r>
              <a:rPr lang="zh-TW" altLang="en-US" dirty="0"/>
              <a:t>群網站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11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06877386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7-5-1 </a:t>
            </a:r>
            <a:r>
              <a:rPr lang="zh-TW" altLang="en-US" dirty="0" smtClean="0"/>
              <a:t>部落格</a:t>
            </a:r>
            <a:endParaRPr lang="zh-TW" altLang="en-US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F84B5-A3B6-4FBD-B712-CCE262F62687}" type="slidenum">
              <a:rPr lang="en-US" altLang="zh-TW" smtClean="0"/>
              <a:pPr/>
              <a:t>12</a:t>
            </a:fld>
            <a:endParaRPr lang="en-US" altLang="zh-TW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5040" y="1489142"/>
            <a:ext cx="6580258" cy="455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61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7-5-3	Instagram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13</a:t>
            </a:fld>
            <a:endParaRPr lang="en-US" altLang="zh-TW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213" y="1598267"/>
            <a:ext cx="7681912" cy="433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14307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7-5-4 </a:t>
            </a:r>
            <a:r>
              <a:rPr lang="en-US" altLang="zh-TW" dirty="0"/>
              <a:t>Facebook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FD576FF3-8AA9-4AC7-9B7C-DE1453816BB2}" type="slidenum">
              <a:rPr lang="en-US" altLang="zh-TW" smtClean="0"/>
              <a:pPr>
                <a:defRPr/>
              </a:pPr>
              <a:t>14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5776" y="2890831"/>
            <a:ext cx="4078922" cy="3452038"/>
          </a:xfrm>
          <a:prstGeom prst="rect">
            <a:avLst/>
          </a:prstGeom>
        </p:spPr>
      </p:pic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9601339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7-5-5 </a:t>
            </a:r>
            <a:r>
              <a:rPr lang="en-US" altLang="zh-TW" dirty="0"/>
              <a:t>LinkedIn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15</a:t>
            </a:fld>
            <a:endParaRPr lang="en-US" altLang="zh-TW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0119" y="3067159"/>
            <a:ext cx="5730092" cy="3151728"/>
          </a:xfrm>
          <a:prstGeom prst="rect">
            <a:avLst/>
          </a:prstGeom>
        </p:spPr>
      </p:pic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0593210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7-6-1 </a:t>
            </a:r>
            <a:r>
              <a:rPr lang="zh-TW" altLang="en-US" dirty="0" smtClean="0"/>
              <a:t>遠距教學</a:t>
            </a:r>
            <a:endParaRPr lang="en-US" altLang="zh-TW" dirty="0" smtClean="0"/>
          </a:p>
          <a:p>
            <a:r>
              <a:rPr lang="en-US" altLang="zh-TW" dirty="0" smtClean="0"/>
              <a:t>7-6-2 </a:t>
            </a:r>
            <a:r>
              <a:rPr lang="zh-TW" altLang="en-US" dirty="0" smtClean="0"/>
              <a:t>國家圖書館網站</a:t>
            </a:r>
            <a:endParaRPr lang="en-US" altLang="zh-TW" dirty="0" smtClean="0"/>
          </a:p>
          <a:p>
            <a:r>
              <a:rPr lang="en-US" altLang="zh-TW" dirty="0" smtClean="0"/>
              <a:t>7-6-3 </a:t>
            </a:r>
            <a:r>
              <a:rPr lang="zh-TW" altLang="en-US" dirty="0" smtClean="0"/>
              <a:t>國立公共資訊圖書館</a:t>
            </a:r>
            <a:r>
              <a:rPr lang="en-US" altLang="zh-TW" dirty="0" smtClean="0"/>
              <a:t>-</a:t>
            </a:r>
            <a:r>
              <a:rPr lang="zh-TW" altLang="en-US" dirty="0" smtClean="0"/>
              <a:t>電子書借閱平台</a:t>
            </a:r>
            <a:endParaRPr lang="en-US" altLang="zh-TW" dirty="0"/>
          </a:p>
          <a:p>
            <a:r>
              <a:rPr lang="en-US" altLang="zh-TW" dirty="0" smtClean="0"/>
              <a:t>7-6-4 </a:t>
            </a:r>
            <a:r>
              <a:rPr lang="zh-TW" altLang="en-US" dirty="0" smtClean="0"/>
              <a:t>大規模</a:t>
            </a:r>
            <a:r>
              <a:rPr lang="zh-TW" altLang="en-US" dirty="0"/>
              <a:t>開放式線上課程</a:t>
            </a:r>
            <a:endParaRPr lang="zh-TW" altLang="en-US" cap="none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7-6 </a:t>
            </a:r>
            <a:r>
              <a:rPr lang="zh-TW" altLang="en-US" dirty="0" smtClean="0"/>
              <a:t>數位學習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16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69489493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213" y="1491344"/>
            <a:ext cx="7681912" cy="4549999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7-6-1 </a:t>
            </a:r>
            <a:r>
              <a:rPr lang="zh-TW" altLang="en-US" dirty="0" smtClean="0"/>
              <a:t>遠距教學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17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85864899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7-6-2 </a:t>
            </a:r>
            <a:r>
              <a:rPr lang="zh-TW" altLang="en-US" dirty="0"/>
              <a:t>國家圖書館網站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576FF3-8AA9-4AC7-9B7C-DE1453816BB2}" type="slidenum">
              <a:rPr lang="en-US" altLang="zh-TW" smtClean="0"/>
              <a:pPr>
                <a:defRPr/>
              </a:pPr>
              <a:t>18</a:t>
            </a:fld>
            <a:endParaRPr lang="en-US" altLang="zh-TW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744" y="3543753"/>
            <a:ext cx="4285063" cy="2670159"/>
          </a:xfrm>
          <a:prstGeom prst="rect">
            <a:avLst/>
          </a:prstGeom>
        </p:spPr>
      </p:pic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230100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873" y="1646136"/>
            <a:ext cx="6876591" cy="4240415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200" dirty="0" smtClean="0"/>
              <a:t>7-6-3 </a:t>
            </a:r>
            <a:r>
              <a:rPr lang="zh-TW" altLang="en-US" sz="3200" dirty="0" smtClean="0"/>
              <a:t>國立公共資訊圖書館</a:t>
            </a:r>
            <a:r>
              <a:rPr lang="en-US" altLang="zh-TW" sz="3200" dirty="0" smtClean="0"/>
              <a:t>-</a:t>
            </a:r>
            <a:r>
              <a:rPr lang="zh-TW" altLang="en-US" sz="3200" dirty="0" smtClean="0"/>
              <a:t>電子書借閱平台</a:t>
            </a:r>
            <a:endParaRPr lang="zh-TW" altLang="en-US" sz="3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F84B5-A3B6-4FBD-B712-CCE262F62687}" type="slidenum">
              <a:rPr lang="en-US" altLang="zh-TW" smtClean="0"/>
              <a:pPr/>
              <a:t>19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9205523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9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7-1-1 </a:t>
            </a:r>
            <a:r>
              <a:rPr lang="zh-TW" altLang="en-US" dirty="0" smtClean="0"/>
              <a:t>使用檔案總管傳輸檔案</a:t>
            </a:r>
          </a:p>
          <a:p>
            <a:r>
              <a:rPr lang="en-US" altLang="zh-TW" dirty="0" smtClean="0"/>
              <a:t>7-1-2 </a:t>
            </a:r>
            <a:r>
              <a:rPr lang="zh-TW" altLang="en-US" dirty="0" smtClean="0"/>
              <a:t>檔案傳輸軟體</a:t>
            </a:r>
            <a:r>
              <a:rPr lang="en-US" altLang="zh-TW" cap="none" dirty="0" err="1" smtClean="0"/>
              <a:t>Filezilla</a:t>
            </a:r>
            <a:endParaRPr lang="zh-TW" altLang="en-US" dirty="0" smtClean="0"/>
          </a:p>
        </p:txBody>
      </p:sp>
      <p:sp>
        <p:nvSpPr>
          <p:cNvPr id="4100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7-1 </a:t>
            </a:r>
            <a:r>
              <a:rPr lang="zh-TW" altLang="en-US" smtClean="0"/>
              <a:t>檔案傳輸</a:t>
            </a:r>
            <a:endParaRPr lang="zh-TW" altLang="en-US" dirty="0" smtClean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2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7-7-1 </a:t>
            </a:r>
            <a:r>
              <a:rPr lang="zh-TW" altLang="en-US" dirty="0" smtClean="0"/>
              <a:t>多媒體串流技術</a:t>
            </a:r>
            <a:endParaRPr lang="en-US" altLang="zh-TW" dirty="0" smtClean="0"/>
          </a:p>
          <a:p>
            <a:r>
              <a:rPr lang="en-US" altLang="zh-TW" dirty="0" smtClean="0"/>
              <a:t>7-7-2 </a:t>
            </a:r>
            <a:r>
              <a:rPr lang="zh-TW" altLang="en-US" dirty="0" smtClean="0"/>
              <a:t>線上串流影音平台</a:t>
            </a:r>
            <a:endParaRPr lang="en-US" altLang="zh-TW" dirty="0" smtClean="0"/>
          </a:p>
          <a:p>
            <a:r>
              <a:rPr lang="en-US" altLang="zh-TW" dirty="0" smtClean="0"/>
              <a:t>7-7-3 </a:t>
            </a:r>
            <a:r>
              <a:rPr lang="zh-TW" altLang="en-US" dirty="0" smtClean="0"/>
              <a:t>網路直播網站</a:t>
            </a:r>
            <a:endParaRPr lang="en-US" altLang="zh-TW" dirty="0" smtClean="0"/>
          </a:p>
          <a:p>
            <a:r>
              <a:rPr lang="en-US" altLang="zh-TW" dirty="0" smtClean="0"/>
              <a:t>7-7-4 </a:t>
            </a:r>
            <a:r>
              <a:rPr lang="en-US" altLang="zh-TW" cap="none" dirty="0" smtClean="0"/>
              <a:t>YouTube</a:t>
            </a:r>
          </a:p>
          <a:p>
            <a:r>
              <a:rPr lang="en-US" altLang="zh-TW" cap="none" dirty="0" smtClean="0"/>
              <a:t>7-7-5 </a:t>
            </a:r>
            <a:r>
              <a:rPr lang="en-US" altLang="zh-TW" cap="none" dirty="0"/>
              <a:t>YouTuber</a:t>
            </a:r>
            <a:endParaRPr lang="zh-TW" altLang="en-US" cap="none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7-7 </a:t>
            </a:r>
            <a:r>
              <a:rPr lang="zh-TW" altLang="en-US" dirty="0" smtClean="0"/>
              <a:t>網路影音分享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20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69282615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7-7-2 </a:t>
            </a:r>
            <a:r>
              <a:rPr lang="zh-TW" altLang="en-US" dirty="0"/>
              <a:t>線上串流影音平台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21</a:t>
            </a:fld>
            <a:endParaRPr lang="en-US" altLang="zh-TW"/>
          </a:p>
        </p:txBody>
      </p:sp>
      <p:graphicFrame>
        <p:nvGraphicFramePr>
          <p:cNvPr id="6" name="資料庫圖表 5"/>
          <p:cNvGraphicFramePr/>
          <p:nvPr>
            <p:extLst>
              <p:ext uri="{D42A27DB-BD31-4B8C-83A1-F6EECF244321}">
                <p14:modId xmlns:p14="http://schemas.microsoft.com/office/powerpoint/2010/main" val="2137028060"/>
              </p:ext>
            </p:extLst>
          </p:nvPr>
        </p:nvGraphicFramePr>
        <p:xfrm>
          <a:off x="922412" y="3212976"/>
          <a:ext cx="7587208" cy="329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043532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7-8-1	</a:t>
            </a:r>
            <a:r>
              <a:rPr lang="en-US" altLang="zh-TW" dirty="0" smtClean="0"/>
              <a:t> </a:t>
            </a:r>
            <a:r>
              <a:rPr lang="zh-TW" altLang="en-US" dirty="0" smtClean="0"/>
              <a:t>認識</a:t>
            </a:r>
            <a:r>
              <a:rPr lang="zh-TW" altLang="en-US" dirty="0"/>
              <a:t>群眾募</a:t>
            </a:r>
            <a:r>
              <a:rPr lang="zh-TW" altLang="en-US" dirty="0" smtClean="0"/>
              <a:t>資</a:t>
            </a:r>
            <a:endParaRPr lang="en-US" altLang="zh-TW" dirty="0"/>
          </a:p>
          <a:p>
            <a:r>
              <a:rPr lang="en-US" altLang="zh-TW" dirty="0" smtClean="0"/>
              <a:t>7-8-2 </a:t>
            </a:r>
            <a:r>
              <a:rPr lang="zh-TW" altLang="en-US" dirty="0" smtClean="0"/>
              <a:t>國內外</a:t>
            </a:r>
            <a:r>
              <a:rPr lang="zh-TW" altLang="en-US" dirty="0"/>
              <a:t>常見的群眾募資平台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7-8 </a:t>
            </a:r>
            <a:r>
              <a:rPr lang="zh-TW" altLang="en-US" dirty="0" smtClean="0"/>
              <a:t>群眾募資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454D87-3F23-4A18-A0F5-ABC35A8408D7}" type="slidenum">
              <a:rPr lang="en-US" altLang="zh-TW" smtClean="0"/>
              <a:pPr>
                <a:defRPr/>
              </a:pPr>
              <a:t>22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65475084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7-8-1	</a:t>
            </a:r>
            <a:r>
              <a:rPr lang="zh-TW" altLang="en-US" dirty="0"/>
              <a:t>認識群眾募資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23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3574" y="3413202"/>
            <a:ext cx="5543181" cy="2929580"/>
          </a:xfrm>
          <a:prstGeom prst="rect">
            <a:avLst/>
          </a:prstGeom>
        </p:spPr>
      </p:pic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5617339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7-9-1 </a:t>
            </a:r>
            <a:r>
              <a:rPr lang="zh-TW" altLang="en-US" dirty="0" smtClean="0"/>
              <a:t>金融科技</a:t>
            </a:r>
            <a:endParaRPr lang="en-US" altLang="zh-TW" dirty="0" smtClean="0"/>
          </a:p>
          <a:p>
            <a:r>
              <a:rPr lang="en-US" altLang="zh-TW" dirty="0" smtClean="0"/>
              <a:t>7-9-2 </a:t>
            </a:r>
            <a:r>
              <a:rPr lang="zh-TW" altLang="en-US" dirty="0" smtClean="0"/>
              <a:t>區塊鏈</a:t>
            </a:r>
            <a:endParaRPr lang="zh-TW" altLang="en-US" dirty="0"/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7-9 </a:t>
            </a:r>
            <a:r>
              <a:rPr lang="zh-TW" altLang="en-US" dirty="0" smtClean="0"/>
              <a:t>金融科技與區塊鏈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24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76082296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415" y="1295400"/>
            <a:ext cx="7609507" cy="4941888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7-9-2 </a:t>
            </a:r>
            <a:r>
              <a:rPr lang="zh-TW" altLang="en-US" dirty="0"/>
              <a:t>區塊鏈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25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64416766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 smtClean="0"/>
              <a:t>7-1-2 </a:t>
            </a:r>
            <a:r>
              <a:rPr lang="zh-TW" altLang="en-US" sz="3600" dirty="0" smtClean="0"/>
              <a:t>檔案</a:t>
            </a:r>
            <a:r>
              <a:rPr lang="zh-TW" altLang="en-US" sz="3600" dirty="0"/>
              <a:t>傳輸軟體</a:t>
            </a:r>
            <a:r>
              <a:rPr lang="en-US" altLang="zh-TW" sz="3600" dirty="0"/>
              <a:t>FileZilla</a:t>
            </a:r>
            <a:endParaRPr lang="zh-TW" altLang="en-US" sz="3600" dirty="0" smtClean="0"/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82297" y="1499208"/>
            <a:ext cx="7390103" cy="4645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圓角矩形 1"/>
          <p:cNvSpPr/>
          <p:nvPr/>
        </p:nvSpPr>
        <p:spPr>
          <a:xfrm>
            <a:off x="768936" y="2110207"/>
            <a:ext cx="7403464" cy="59819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圓角矩形 6"/>
          <p:cNvSpPr/>
          <p:nvPr/>
        </p:nvSpPr>
        <p:spPr>
          <a:xfrm>
            <a:off x="768936" y="2740278"/>
            <a:ext cx="3767060" cy="1912858"/>
          </a:xfrm>
          <a:prstGeom prst="roundRect">
            <a:avLst>
              <a:gd name="adj" fmla="val 318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圓角矩形 7"/>
          <p:cNvSpPr/>
          <p:nvPr/>
        </p:nvSpPr>
        <p:spPr>
          <a:xfrm>
            <a:off x="4535996" y="2740278"/>
            <a:ext cx="3636404" cy="1909626"/>
          </a:xfrm>
          <a:prstGeom prst="roundRect">
            <a:avLst>
              <a:gd name="adj" fmla="val 318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768936" y="4869160"/>
            <a:ext cx="7403464" cy="936104"/>
          </a:xfrm>
          <a:prstGeom prst="roundRect">
            <a:avLst>
              <a:gd name="adj" fmla="val 318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3807934" y="2260453"/>
            <a:ext cx="1338828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1800" b="1" dirty="0" smtClean="0"/>
              <a:t>訊息紀錄區</a:t>
            </a:r>
            <a:endParaRPr lang="zh-TW" altLang="en-US" sz="1800" b="1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1259632" y="4077072"/>
            <a:ext cx="2492990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1800" b="1" dirty="0" smtClean="0"/>
              <a:t>本地站台：電腦的目錄</a:t>
            </a:r>
            <a:endParaRPr lang="zh-TW" altLang="en-US" sz="1800" b="1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4860032" y="4077072"/>
            <a:ext cx="2929007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1800" b="1" dirty="0" smtClean="0"/>
              <a:t>遠端站台：</a:t>
            </a:r>
            <a:r>
              <a:rPr lang="en-US" altLang="zh-TW" sz="1800" b="1" dirty="0" smtClean="0"/>
              <a:t>FTP</a:t>
            </a:r>
            <a:r>
              <a:rPr lang="zh-TW" altLang="en-US" sz="1800" b="1" dirty="0" smtClean="0"/>
              <a:t>主機的目錄</a:t>
            </a:r>
            <a:endParaRPr lang="zh-TW" altLang="en-US" sz="1800" b="1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3563595" y="5152546"/>
            <a:ext cx="1800493" cy="36933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TW" altLang="en-US" sz="1800" b="1" dirty="0" smtClean="0"/>
              <a:t>檔案列表狀態區</a:t>
            </a:r>
            <a:endParaRPr lang="zh-TW" altLang="en-US" sz="1800" b="1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>
              <a:buNone/>
            </a:pPr>
            <a:r>
              <a:rPr lang="en-US" altLang="zh-TW" dirty="0" smtClean="0"/>
              <a:t>7-3-1 </a:t>
            </a:r>
            <a:r>
              <a:rPr lang="zh-TW" altLang="en-US" dirty="0" smtClean="0"/>
              <a:t>網路電話</a:t>
            </a:r>
            <a:endParaRPr lang="en-US" altLang="zh-TW" dirty="0" smtClean="0"/>
          </a:p>
          <a:p>
            <a:r>
              <a:rPr lang="en-US" altLang="zh-TW" dirty="0" smtClean="0"/>
              <a:t>7-3-2 </a:t>
            </a:r>
            <a:r>
              <a:rPr lang="zh-TW" altLang="en-US" dirty="0"/>
              <a:t>即時通訊</a:t>
            </a:r>
          </a:p>
          <a:p>
            <a:pPr marL="0" indent="0" eaLnBrk="1">
              <a:buNone/>
            </a:pPr>
            <a:endParaRPr lang="zh-TW" altLang="en-US" dirty="0" smtClean="0"/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7-3 </a:t>
            </a:r>
            <a:r>
              <a:rPr lang="zh-TW" altLang="en-US" dirty="0" smtClean="0"/>
              <a:t>網路電話與</a:t>
            </a:r>
            <a:r>
              <a:rPr lang="zh-TW" altLang="en-US" dirty="0"/>
              <a:t>即時通訊</a:t>
            </a:r>
            <a:endParaRPr lang="zh-TW" altLang="en-US" dirty="0" smtClean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418" y="1489142"/>
            <a:ext cx="7383502" cy="4554403"/>
          </a:xfrm>
          <a:prstGeom prst="rect">
            <a:avLst/>
          </a:prstGeom>
        </p:spPr>
      </p:pic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400" dirty="0" smtClean="0"/>
              <a:t>7-3-1 </a:t>
            </a:r>
            <a:r>
              <a:rPr lang="en-US" altLang="en-US" sz="4400" dirty="0" err="1" smtClean="0"/>
              <a:t>網路電話</a:t>
            </a:r>
            <a:endParaRPr lang="zh-TW" altLang="en-US" sz="4400" dirty="0" smtClean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5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5616" y="1387707"/>
            <a:ext cx="6768752" cy="4722146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7-3-2 </a:t>
            </a:r>
            <a:r>
              <a:rPr lang="zh-TW" altLang="en-US" dirty="0"/>
              <a:t>即時通訊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0744698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7-4-1	</a:t>
            </a:r>
            <a:r>
              <a:rPr lang="en-US" altLang="zh-TW" dirty="0" smtClean="0"/>
              <a:t> </a:t>
            </a:r>
            <a:r>
              <a:rPr lang="zh-TW" altLang="en-US" dirty="0" smtClean="0"/>
              <a:t>何處</a:t>
            </a:r>
            <a:r>
              <a:rPr lang="zh-TW" altLang="en-US" dirty="0"/>
              <a:t>可取得</a:t>
            </a:r>
            <a:r>
              <a:rPr lang="zh-TW" altLang="en-US" dirty="0" smtClean="0"/>
              <a:t>電子郵件</a:t>
            </a:r>
            <a:endParaRPr lang="en-US" altLang="zh-TW" dirty="0"/>
          </a:p>
          <a:p>
            <a:r>
              <a:rPr lang="en-US" altLang="zh-TW" dirty="0"/>
              <a:t>7-4-2	</a:t>
            </a:r>
            <a:r>
              <a:rPr lang="en-US" altLang="zh-TW" dirty="0" smtClean="0"/>
              <a:t> </a:t>
            </a:r>
            <a:r>
              <a:rPr lang="zh-TW" altLang="en-US" dirty="0" smtClean="0"/>
              <a:t>電子郵件</a:t>
            </a:r>
            <a:r>
              <a:rPr lang="zh-TW" altLang="en-US" dirty="0"/>
              <a:t>的傳遞與</a:t>
            </a:r>
            <a:r>
              <a:rPr lang="zh-TW" altLang="en-US" dirty="0" smtClean="0"/>
              <a:t>通訊協定</a:t>
            </a:r>
            <a:endParaRPr lang="en-US" altLang="zh-TW" dirty="0"/>
          </a:p>
          <a:p>
            <a:r>
              <a:rPr lang="en-US" altLang="zh-TW" dirty="0"/>
              <a:t>7-4-3	</a:t>
            </a:r>
            <a:r>
              <a:rPr lang="en-US" altLang="zh-TW" dirty="0" smtClean="0"/>
              <a:t> </a:t>
            </a:r>
            <a:r>
              <a:rPr lang="zh-TW" altLang="en-US" dirty="0" smtClean="0"/>
              <a:t>電子郵件</a:t>
            </a:r>
            <a:r>
              <a:rPr lang="zh-TW" altLang="en-US" dirty="0"/>
              <a:t>的</a:t>
            </a:r>
            <a:r>
              <a:rPr lang="zh-TW" altLang="en-US" dirty="0" smtClean="0"/>
              <a:t>格式</a:t>
            </a:r>
            <a:endParaRPr lang="en-US" altLang="zh-TW" dirty="0"/>
          </a:p>
          <a:p>
            <a:r>
              <a:rPr lang="en-US" altLang="zh-TW" dirty="0"/>
              <a:t>7-4-4	</a:t>
            </a:r>
            <a:r>
              <a:rPr lang="en-US" altLang="zh-TW" dirty="0" smtClean="0"/>
              <a:t> </a:t>
            </a:r>
            <a:r>
              <a:rPr lang="zh-TW" altLang="en-US" dirty="0" smtClean="0"/>
              <a:t>收發</a:t>
            </a:r>
            <a:r>
              <a:rPr lang="zh-TW" altLang="en-US" dirty="0"/>
              <a:t>電子郵件的方式</a:t>
            </a:r>
            <a:endParaRPr lang="en-US" altLang="zh-TW" dirty="0" smtClean="0"/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7-4 </a:t>
            </a:r>
            <a:r>
              <a:rPr lang="zh-TW" altLang="en-US" dirty="0" smtClean="0"/>
              <a:t>電子郵件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7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7-4-1 </a:t>
            </a:r>
            <a:r>
              <a:rPr lang="zh-TW" altLang="en-US" dirty="0" smtClean="0"/>
              <a:t>何處可取得電子郵件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70" y="3765990"/>
            <a:ext cx="7972790" cy="1444346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7075" y="1295400"/>
            <a:ext cx="7136187" cy="4941888"/>
          </a:xfrm>
          <a:prstGeom prst="rect">
            <a:avLst/>
          </a:prstGeom>
        </p:spPr>
      </p:pic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7-4-2 </a:t>
            </a:r>
            <a:r>
              <a:rPr lang="zh-TW" altLang="en-US" dirty="0" smtClean="0"/>
              <a:t>電子郵件</a:t>
            </a:r>
            <a:r>
              <a:rPr lang="zh-TW" altLang="en-US" dirty="0"/>
              <a:t>的傳遞與通訊協定</a:t>
            </a:r>
            <a:endParaRPr lang="zh-TW" altLang="en-US" dirty="0" smtClean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AF84B5-A3B6-4FBD-B712-CCE262F62687}" type="slidenum">
              <a:rPr lang="en-US" altLang="zh-TW" smtClean="0"/>
              <a:pPr>
                <a:defRPr/>
              </a:pPr>
              <a:t>9</a:t>
            </a:fld>
            <a:endParaRPr lang="en-US" altLang="zh-TW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網際網路">
  <a:themeElements>
    <a:clrScheme name="自訂 10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A8EBEF"/>
      </a:hlink>
      <a:folHlink>
        <a:srgbClr val="A0ACB2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霧面玻璃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000" dirty="0">
            <a:latin typeface="微軟正黑體" panose="020B0604030504040204" pitchFamily="34" charset="-120"/>
            <a:ea typeface="微軟正黑體" panose="020B0604030504040204" pitchFamily="34" charset="-120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網際網路" id="{E7402E39-4EAB-4CA8-A087-4645542AEB4C}" vid="{03845439-27CA-45A2-B8C6-6CD6B95B1AA4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網際網路</Template>
  <TotalTime>1406</TotalTime>
  <Words>281</Words>
  <Application>Microsoft Office PowerPoint</Application>
  <PresentationFormat>如螢幕大小 (4:3)</PresentationFormat>
  <Paragraphs>98</Paragraphs>
  <Slides>25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6" baseType="lpstr">
      <vt:lpstr>網際網路</vt:lpstr>
      <vt:lpstr>CHAPTER07 網路應用</vt:lpstr>
      <vt:lpstr>7-1 檔案傳輸</vt:lpstr>
      <vt:lpstr>7-1-2 檔案傳輸軟體FileZilla</vt:lpstr>
      <vt:lpstr>7-3 網路電話與即時通訊</vt:lpstr>
      <vt:lpstr>7-3-1 網路電話</vt:lpstr>
      <vt:lpstr>7-3-2 即時通訊</vt:lpstr>
      <vt:lpstr>7-4 電子郵件</vt:lpstr>
      <vt:lpstr>7-4-1 何處可取得電子郵件</vt:lpstr>
      <vt:lpstr>7-4-2 電子郵件的傳遞與通訊協定</vt:lpstr>
      <vt:lpstr>7-4-3 電子郵件的格式</vt:lpstr>
      <vt:lpstr>7-5 社群網站</vt:lpstr>
      <vt:lpstr>7-5-1 部落格</vt:lpstr>
      <vt:lpstr>7-5-3 Instagram</vt:lpstr>
      <vt:lpstr>7-5-4 Facebook</vt:lpstr>
      <vt:lpstr>7-5-5 LinkedIn</vt:lpstr>
      <vt:lpstr>7-6 數位學習</vt:lpstr>
      <vt:lpstr>7-6-1 遠距教學</vt:lpstr>
      <vt:lpstr>7-6-2 國家圖書館網站</vt:lpstr>
      <vt:lpstr>7-6-3 國立公共資訊圖書館-電子書借閱平台</vt:lpstr>
      <vt:lpstr>7-7 網路影音分享</vt:lpstr>
      <vt:lpstr>7-7-2 線上串流影音平台</vt:lpstr>
      <vt:lpstr>7-8 群眾募資</vt:lpstr>
      <vt:lpstr>7-8-1 認識群眾募資</vt:lpstr>
      <vt:lpstr>7-9 金融科技與區塊鏈</vt:lpstr>
      <vt:lpstr>7-9-2 區塊鏈</vt:lpstr>
    </vt:vector>
  </TitlesOfParts>
  <Company>chwa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CHAPTER07</dc:title>
  <dc:creator>王小桃</dc:creator>
  <cp:lastModifiedBy>chwa</cp:lastModifiedBy>
  <cp:revision>102</cp:revision>
  <dcterms:created xsi:type="dcterms:W3CDTF">2011-03-29T08:04:00Z</dcterms:created>
  <dcterms:modified xsi:type="dcterms:W3CDTF">2020-05-06T04:25:01Z</dcterms:modified>
</cp:coreProperties>
</file>

<file path=docProps/thumbnail.jpeg>
</file>